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262" r:id="rId3"/>
    <p:sldId id="289" r:id="rId4"/>
    <p:sldId id="295" r:id="rId5"/>
    <p:sldId id="297" r:id="rId6"/>
    <p:sldId id="327" r:id="rId7"/>
    <p:sldId id="336" r:id="rId8"/>
    <p:sldId id="282" r:id="rId9"/>
    <p:sldId id="330" r:id="rId10"/>
    <p:sldId id="331" r:id="rId11"/>
    <p:sldId id="332" r:id="rId12"/>
    <p:sldId id="333" r:id="rId13"/>
    <p:sldId id="334" r:id="rId14"/>
    <p:sldId id="283" r:id="rId15"/>
    <p:sldId id="285" r:id="rId16"/>
    <p:sldId id="286" r:id="rId17"/>
    <p:sldId id="287" r:id="rId18"/>
    <p:sldId id="341" r:id="rId19"/>
    <p:sldId id="290" r:id="rId20"/>
    <p:sldId id="291" r:id="rId21"/>
    <p:sldId id="292" r:id="rId22"/>
    <p:sldId id="293" r:id="rId23"/>
    <p:sldId id="342" r:id="rId24"/>
    <p:sldId id="343" r:id="rId25"/>
    <p:sldId id="344" r:id="rId26"/>
    <p:sldId id="337" r:id="rId27"/>
    <p:sldId id="345" r:id="rId28"/>
    <p:sldId id="339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0" autoAdjust="0"/>
    <p:restoredTop sz="97557" autoAdjust="0"/>
  </p:normalViewPr>
  <p:slideViewPr>
    <p:cSldViewPr snapToGrid="0">
      <p:cViewPr>
        <p:scale>
          <a:sx n="100" d="100"/>
          <a:sy n="100" d="100"/>
        </p:scale>
        <p:origin x="-72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pPr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代码赌场之</a:t>
            </a:r>
            <a:r>
              <a:rPr lang="en-US" altLang="zh-CN" dirty="0" smtClean="0">
                <a:solidFill>
                  <a:srgbClr val="1713DC"/>
                </a:solidFill>
                <a:latin typeface="+mj-ea"/>
              </a:rPr>
              <a:t>DSP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捧四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捧五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25" y="2802191"/>
            <a:ext cx="5554578" cy="389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1641474"/>
            <a:ext cx="6753945" cy="101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0" y="3616411"/>
            <a:ext cx="697056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4981190"/>
            <a:ext cx="6025376" cy="139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后端接口框架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59" y="115886"/>
            <a:ext cx="49053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2371725"/>
            <a:ext cx="46482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4" y="3543300"/>
            <a:ext cx="53530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37" y="2984970"/>
            <a:ext cx="5753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自夸一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（前后端接口框架）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(DSP</a:t>
            </a:r>
            <a:r>
              <a:rPr lang="zh-CN" altLang="en-US" sz="1800" dirty="0" smtClean="0">
                <a:latin typeface="+mj-ea"/>
                <a:ea typeface="+mj-ea"/>
              </a:rPr>
              <a:t>采用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en-US" altLang="zh-CN" sz="1800" dirty="0">
                <a:latin typeface="+mj-ea"/>
                <a:ea typeface="+mj-ea"/>
              </a:rPr>
              <a:t>)</a:t>
            </a: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smtClean="0">
                <a:latin typeface="+mj-ea"/>
                <a:ea typeface="+mj-ea"/>
              </a:rPr>
              <a:t/>
            </a:r>
            <a:br>
              <a:rPr lang="en-US" altLang="zh-CN" sz="1800" dirty="0" smtClean="0">
                <a:latin typeface="+mj-ea"/>
                <a:ea typeface="+mj-ea"/>
              </a:rPr>
            </a:b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130967"/>
            <a:ext cx="535305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81" y="3683792"/>
            <a:ext cx="5514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自夸二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09" y="145254"/>
            <a:ext cx="51530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516979"/>
            <a:ext cx="55054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41615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81400"/>
            <a:ext cx="60960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1" y="1641474"/>
            <a:ext cx="5038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自夸三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（异常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会话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缓存）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56" y="287166"/>
            <a:ext cx="550545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90" y="392904"/>
            <a:ext cx="4505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5" y="153986"/>
            <a:ext cx="46672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15" y="2192336"/>
            <a:ext cx="46291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sz="3200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954391" y="3767483"/>
            <a:ext cx="8264648" cy="2658030"/>
            <a:chOff x="150303" y="3483278"/>
            <a:chExt cx="6839081" cy="185484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303" y="3483278"/>
              <a:ext cx="6839081" cy="185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1964724" y="3496962"/>
              <a:ext cx="840260" cy="16063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2017041" y="1611536"/>
            <a:ext cx="7993164" cy="4344420"/>
            <a:chOff x="5067928" y="894845"/>
            <a:chExt cx="7993164" cy="4344420"/>
          </a:xfrm>
        </p:grpSpPr>
        <p:sp>
          <p:nvSpPr>
            <p:cNvPr id="21" name="Text Box 48"/>
            <p:cNvSpPr txBox="1">
              <a:spLocks noChangeArrowheads="1"/>
            </p:cNvSpPr>
            <p:nvPr/>
          </p:nvSpPr>
          <p:spPr bwMode="auto">
            <a:xfrm>
              <a:off x="9186386" y="2002486"/>
              <a:ext cx="197860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en-US" altLang="zh-CN" dirty="0">
                <a:latin typeface="+mj-ea"/>
                <a:ea typeface="+mj-ea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7928" y="894845"/>
              <a:ext cx="7993164" cy="434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6623222" y="1250698"/>
              <a:ext cx="1013254" cy="247136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四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8" y="2725687"/>
            <a:ext cx="7629723" cy="16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3204" y="4394789"/>
            <a:ext cx="7519846" cy="22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自夸四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（广告属性管理）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598856" y="2760918"/>
            <a:ext cx="8112657" cy="2316363"/>
            <a:chOff x="598856" y="2760918"/>
            <a:chExt cx="8112657" cy="231636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856" y="2760918"/>
              <a:ext cx="8112657" cy="231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10"/>
            <p:cNvSpPr/>
            <p:nvPr/>
          </p:nvSpPr>
          <p:spPr>
            <a:xfrm>
              <a:off x="914400" y="4658497"/>
              <a:ext cx="1544595" cy="296562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2"/>
          <p:cNvGrpSpPr/>
          <p:nvPr/>
        </p:nvGrpSpPr>
        <p:grpSpPr>
          <a:xfrm>
            <a:off x="6096824" y="3853877"/>
            <a:ext cx="5279632" cy="2806415"/>
            <a:chOff x="5936186" y="4051585"/>
            <a:chExt cx="5279632" cy="280641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6186" y="4051585"/>
              <a:ext cx="5279632" cy="2806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矩形 8"/>
            <p:cNvSpPr/>
            <p:nvPr/>
          </p:nvSpPr>
          <p:spPr>
            <a:xfrm>
              <a:off x="7274012" y="4222666"/>
              <a:ext cx="1359243" cy="197708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 smtClean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 smtClean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248025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12" y="4133850"/>
            <a:ext cx="27527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4988" y="1647056"/>
            <a:ext cx="5514111" cy="4877311"/>
            <a:chOff x="5614988" y="1647056"/>
            <a:chExt cx="5514111" cy="48773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88" y="1647056"/>
              <a:ext cx="5514111" cy="48773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142205" y="2100649"/>
              <a:ext cx="1099752" cy="247135"/>
            </a:xfrm>
            <a:prstGeom prst="rect">
              <a:avLst/>
            </a:prstGeom>
            <a:noFill/>
            <a:ln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自夸五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1713DC"/>
                </a:solidFill>
                <a:latin typeface="+mj-ea"/>
              </a:rPr>
              <a:t>DAS</a:t>
            </a:r>
            <a:r>
              <a:rPr lang="zh-CN" altLang="en-US" sz="3200" dirty="0">
                <a:solidFill>
                  <a:srgbClr val="1713DC"/>
                </a:solidFill>
                <a:latin typeface="+mj-ea"/>
              </a:rPr>
              <a:t>）</a:t>
            </a:r>
            <a:endParaRPr lang="zh-CN" altLang="en-US" sz="3200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r>
              <a:rPr lang="zh-CN" altLang="en-US" dirty="0">
                <a:solidFill>
                  <a:srgbClr val="1713DC"/>
                </a:solidFill>
                <a:latin typeface="+mj-ea"/>
              </a:rPr>
              <a:t>一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</a:t>
            </a:r>
            <a:r>
              <a:rPr lang="zh-CN" altLang="en-US" dirty="0" smtClean="0"/>
              <a:t>准确</a:t>
            </a:r>
            <a:endParaRPr lang="en-US" altLang="zh-CN" dirty="0" smtClean="0"/>
          </a:p>
          <a:p>
            <a:r>
              <a:rPr lang="zh-CN" altLang="en-US" dirty="0"/>
              <a:t>部分常量定义没有统一处理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258076"/>
            <a:ext cx="5226527" cy="3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54" y="3773959"/>
            <a:ext cx="4972408" cy="15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4251284"/>
            <a:ext cx="6058397" cy="104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6" y="5622066"/>
            <a:ext cx="6900941" cy="87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92" y="3576422"/>
            <a:ext cx="5874117" cy="18729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89325" y="307449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39049" y="3904735"/>
            <a:ext cx="935492" cy="1334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4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6467" y="231892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636" y="2791047"/>
            <a:ext cx="8069248" cy="1842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19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大量的</a:t>
            </a:r>
            <a:r>
              <a:rPr lang="en-US" altLang="zh-CN" sz="1600" dirty="0" smtClean="0">
                <a:latin typeface="+mj-ea"/>
                <a:ea typeface="+mj-ea"/>
              </a:rPr>
              <a:t>if – else</a:t>
            </a:r>
            <a:r>
              <a:rPr lang="zh-CN" altLang="en-US" sz="1600" dirty="0" smtClean="0">
                <a:latin typeface="+mj-ea"/>
                <a:ea typeface="+mj-ea"/>
              </a:rPr>
              <a:t>，可以通过</a:t>
            </a:r>
            <a:r>
              <a:rPr lang="en-US" altLang="zh-CN" sz="1600" dirty="0" smtClean="0">
                <a:latin typeface="+mj-ea"/>
                <a:ea typeface="+mj-ea"/>
              </a:rPr>
              <a:t>Map</a:t>
            </a:r>
            <a:r>
              <a:rPr lang="zh-CN" altLang="en-US" sz="16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268" y="1002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FrameFiller.java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066" y="1364755"/>
            <a:ext cx="6099095" cy="532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112" y="3249827"/>
            <a:ext cx="10765748" cy="24219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43330" y="284904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29" y="4127595"/>
            <a:ext cx="8937833" cy="975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0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039" y="3959896"/>
            <a:ext cx="6711855" cy="16624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9701" y="1944261"/>
            <a:ext cx="8819218" cy="497459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778" y="243897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 smtClean="0">
                <a:latin typeface="+mj-ea"/>
                <a:ea typeface="+mj-ea"/>
              </a:rPr>
              <a:t>指定的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zh-CN" altLang="en-US" sz="1600" dirty="0">
                <a:latin typeface="+mj-ea"/>
                <a:ea typeface="+mj-ea"/>
              </a:rPr>
              <a:t>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</a:t>
            </a:r>
            <a:r>
              <a:rPr lang="zh-CN" altLang="en-US" sz="1600" dirty="0" smtClean="0">
                <a:latin typeface="+mj-ea"/>
                <a:ea typeface="+mj-ea"/>
              </a:rPr>
              <a:t>取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zh-CN" altLang="en-US" sz="1600" dirty="0">
                <a:latin typeface="+mj-ea"/>
                <a:ea typeface="+mj-ea"/>
              </a:rPr>
              <a:t>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1266" y="1073696"/>
            <a:ext cx="8165868" cy="5092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9135" y="3033107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771931" y="2935975"/>
            <a:ext cx="355831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1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07" y="253465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470" y="2931764"/>
            <a:ext cx="8593202" cy="161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0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677" y="2807838"/>
            <a:ext cx="6671975" cy="4079300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5008150" y="3956140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8244" y="30270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自惭二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" y="3628897"/>
            <a:ext cx="10349727" cy="86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478" y="2778366"/>
            <a:ext cx="8006162" cy="3844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0707" y="376675"/>
            <a:ext cx="7681293" cy="640681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</a:t>
            </a:r>
            <a:r>
              <a:rPr lang="zh-CN" altLang="en-US" sz="1600" dirty="0" smtClean="0">
                <a:latin typeface="+mj-ea"/>
                <a:ea typeface="+mj-ea"/>
              </a:rPr>
              <a:t>逻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辑</a:t>
            </a:r>
            <a:r>
              <a:rPr lang="zh-CN" altLang="en-US" sz="1600" dirty="0">
                <a:latin typeface="+mj-ea"/>
                <a:ea typeface="+mj-ea"/>
              </a:rPr>
              <a:t>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851" y="31144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931" y="2781137"/>
            <a:ext cx="9356517" cy="37615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6722" y="245730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无意义的封装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en-US" altLang="zh-CN" sz="1600" dirty="0" err="1" smtClean="0">
                <a:latin typeface="+mj-ea"/>
                <a:ea typeface="+mj-ea"/>
              </a:rPr>
              <a:t>newDateBuilder</a:t>
            </a:r>
            <a:r>
              <a:rPr lang="zh-CN" altLang="en-US" sz="1600" dirty="0" smtClean="0">
                <a:latin typeface="+mj-ea"/>
                <a:ea typeface="+mj-ea"/>
              </a:rPr>
              <a:t>返回的</a:t>
            </a:r>
            <a:r>
              <a:rPr lang="en-US" altLang="zh-CN" sz="1600" dirty="0" err="1" smtClean="0">
                <a:latin typeface="+mj-ea"/>
                <a:ea typeface="+mj-ea"/>
              </a:rPr>
              <a:t>DateBuilder</a:t>
            </a:r>
            <a:r>
              <a:rPr lang="zh-CN" altLang="en-US" sz="1600" dirty="0" smtClean="0">
                <a:latin typeface="+mj-ea"/>
                <a:ea typeface="+mj-ea"/>
              </a:rPr>
              <a:t>对象只有一个获取</a:t>
            </a:r>
            <a:r>
              <a:rPr lang="en-US" altLang="zh-CN" sz="1600" dirty="0" err="1" smtClean="0">
                <a:latin typeface="+mj-ea"/>
                <a:ea typeface="+mj-ea"/>
              </a:rPr>
              <a:t>eightBitTime</a:t>
            </a:r>
            <a:r>
              <a:rPr lang="zh-CN" altLang="en-US" sz="1600" dirty="0" smtClean="0">
                <a:latin typeface="+mj-ea"/>
                <a:ea typeface="+mj-ea"/>
              </a:rPr>
              <a:t>的方法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/>
            <a:r>
              <a:rPr lang="zh-CN" altLang="en-US" sz="1600" dirty="0" smtClean="0">
                <a:latin typeface="+mj-ea"/>
                <a:ea typeface="+mj-ea"/>
              </a:rPr>
              <a:t>可以直接返回</a:t>
            </a:r>
            <a:r>
              <a:rPr lang="en-US" altLang="zh-CN" sz="1600" dirty="0" err="1" smtClean="0">
                <a:latin typeface="+mj-ea"/>
                <a:ea typeface="+mj-ea"/>
              </a:rPr>
              <a:t>strTime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344" y="284330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89" y="2569120"/>
            <a:ext cx="8673069" cy="428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</a:t>
            </a:r>
            <a:r>
              <a:rPr lang="zh-CN" altLang="en-US" sz="1600" dirty="0" smtClean="0">
                <a:latin typeface="+mj-ea"/>
                <a:ea typeface="+mj-ea"/>
              </a:rPr>
              <a:t>又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是</a:t>
            </a:r>
            <a:r>
              <a:rPr lang="zh-CN" altLang="en-US" sz="1600" dirty="0">
                <a:latin typeface="+mj-ea"/>
                <a:ea typeface="+mj-ea"/>
              </a:rPr>
              <a:t>一个比较器，而作为一个</a:t>
            </a:r>
            <a:r>
              <a:rPr lang="zh-CN" altLang="en-US" sz="1600" dirty="0" smtClean="0">
                <a:latin typeface="+mj-ea"/>
                <a:ea typeface="+mj-ea"/>
              </a:rPr>
              <a:t>比较器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zh-CN" altLang="en-US" sz="1600" dirty="0">
                <a:latin typeface="+mj-ea"/>
                <a:ea typeface="+mj-ea"/>
              </a:rPr>
              <a:t>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924" y="1739315"/>
            <a:ext cx="8063509" cy="51186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26442" y="350134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543" y="1461093"/>
            <a:ext cx="8395353" cy="489360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</a:t>
            </a:r>
            <a:r>
              <a:rPr lang="zh-CN" altLang="en-US" sz="1600" dirty="0" smtClean="0">
                <a:latin typeface="+mj-ea"/>
                <a:ea typeface="+mj-ea"/>
              </a:rPr>
              <a:t>多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种</a:t>
            </a:r>
            <a:r>
              <a:rPr lang="zh-CN" altLang="en-US" sz="1600" dirty="0">
                <a:latin typeface="+mj-ea"/>
                <a:ea typeface="+mj-ea"/>
              </a:rPr>
              <a:t>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</a:t>
            </a:r>
            <a:r>
              <a:rPr lang="zh-CN" altLang="en-US" sz="1600" dirty="0" smtClean="0">
                <a:latin typeface="+mj-ea"/>
                <a:ea typeface="+mj-ea"/>
              </a:rPr>
              <a:t>封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装</a:t>
            </a:r>
            <a:r>
              <a:rPr lang="zh-CN" altLang="en-US" sz="1600" dirty="0">
                <a:latin typeface="+mj-ea"/>
                <a:ea typeface="+mj-ea"/>
              </a:rPr>
              <a:t>，又是一个验证工具，验证</a:t>
            </a:r>
            <a:r>
              <a:rPr lang="zh-CN" altLang="en-US" sz="1600" dirty="0" smtClean="0">
                <a:latin typeface="+mj-ea"/>
                <a:ea typeface="+mj-ea"/>
              </a:rPr>
              <a:t>某个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值</a:t>
            </a:r>
            <a:r>
              <a:rPr lang="zh-CN" altLang="en-US" sz="1600" dirty="0">
                <a:latin typeface="+mj-ea"/>
                <a:ea typeface="+mj-ea"/>
              </a:rPr>
              <a:t>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表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105" y="3642009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96" y="3613907"/>
            <a:ext cx="11306531" cy="274982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99552" y="321679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87" y="2785617"/>
            <a:ext cx="5873678" cy="389668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71281" y="5123123"/>
            <a:ext cx="2117763" cy="4090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4494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562" y="4375327"/>
            <a:ext cx="10027990" cy="188954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4417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81" y="2799675"/>
            <a:ext cx="11188659" cy="4045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自惭三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小部分废弃代码没有删除</a:t>
            </a:r>
          </a:p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39" y="2925977"/>
            <a:ext cx="6775327" cy="23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8" y="4404024"/>
            <a:ext cx="7248288" cy="21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0199" y="248387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72" y="2928284"/>
            <a:ext cx="10762489" cy="3077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 smtClean="0">
                <a:latin typeface="+mj-ea"/>
                <a:ea typeface="+mj-ea"/>
              </a:rPr>
              <a:t>resultSet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中</a:t>
            </a:r>
            <a:r>
              <a:rPr lang="zh-CN" altLang="en-US" sz="1600" dirty="0">
                <a:latin typeface="+mj-ea"/>
                <a:ea typeface="+mj-ea"/>
              </a:rPr>
              <a:t>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</a:t>
            </a:r>
            <a:r>
              <a:rPr lang="zh-CN" altLang="en-US" sz="1600" dirty="0" smtClean="0">
                <a:latin typeface="+mj-ea"/>
                <a:ea typeface="+mj-ea"/>
              </a:rPr>
              <a:t>类型，非常</a:t>
            </a:r>
            <a:r>
              <a:rPr lang="zh-CN" altLang="en-US" sz="1600" dirty="0">
                <a:latin typeface="+mj-ea"/>
                <a:ea typeface="+mj-ea"/>
              </a:rPr>
              <a:t>不优雅，</a:t>
            </a:r>
            <a:r>
              <a:rPr lang="zh-CN" altLang="en-US" sz="1600" dirty="0" smtClean="0">
                <a:latin typeface="+mj-ea"/>
                <a:ea typeface="+mj-ea"/>
              </a:rPr>
              <a:t>而且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对</a:t>
            </a:r>
            <a:r>
              <a:rPr lang="zh-CN" altLang="en-US" sz="1600" dirty="0">
                <a:latin typeface="+mj-ea"/>
                <a:ea typeface="+mj-ea"/>
              </a:rPr>
              <a:t>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</a:t>
            </a:r>
            <a:r>
              <a:rPr lang="zh-CN" altLang="en-US" sz="1600" kern="0" dirty="0" smtClean="0">
                <a:latin typeface="+mj-ea"/>
                <a:ea typeface="+mj-ea"/>
              </a:rPr>
              <a:t>取</a:t>
            </a:r>
            <a:r>
              <a:rPr lang="en-US" altLang="zh-CN" sz="1600" kern="0" dirty="0" smtClean="0">
                <a:latin typeface="+mj-ea"/>
                <a:ea typeface="+mj-ea"/>
              </a:rPr>
              <a:t/>
            </a:r>
            <a:br>
              <a:rPr lang="en-US" altLang="zh-CN" sz="1600" kern="0" dirty="0" smtClean="0">
                <a:latin typeface="+mj-ea"/>
                <a:ea typeface="+mj-ea"/>
              </a:rPr>
            </a:br>
            <a:r>
              <a:rPr lang="zh-CN" altLang="en-US" sz="1600" kern="0" dirty="0" smtClean="0">
                <a:latin typeface="+mj-ea"/>
                <a:ea typeface="+mj-ea"/>
              </a:rPr>
              <a:t>出</a:t>
            </a:r>
            <a:r>
              <a:rPr lang="zh-CN" altLang="en-US" sz="1600" kern="0" dirty="0">
                <a:latin typeface="+mj-ea"/>
                <a:ea typeface="+mj-ea"/>
              </a:rPr>
              <a:t>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7340" y="1407401"/>
            <a:ext cx="6011957" cy="5249077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38" y="3592559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4723" y="24520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677" y="2859374"/>
            <a:ext cx="11954323" cy="3417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97" y="1250007"/>
            <a:ext cx="7695503" cy="518786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</a:t>
            </a:r>
            <a:r>
              <a:rPr lang="zh-CN" altLang="en-US" sz="1600" dirty="0" smtClean="0">
                <a:latin typeface="+mj-ea"/>
                <a:ea typeface="+mj-ea"/>
              </a:rPr>
              <a:t>再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强</a:t>
            </a:r>
            <a:r>
              <a:rPr lang="zh-CN" altLang="en-US" sz="1600" dirty="0">
                <a:latin typeface="+mj-ea"/>
                <a:ea typeface="+mj-ea"/>
              </a:rPr>
              <a:t>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</a:t>
            </a:r>
            <a:r>
              <a:rPr lang="zh-CN" altLang="en-US" sz="1600" dirty="0" smtClean="0">
                <a:latin typeface="+mj-ea"/>
                <a:ea typeface="+mj-ea"/>
              </a:rPr>
              <a:t>就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 smtClean="0">
                <a:latin typeface="+mj-ea"/>
                <a:ea typeface="+mj-ea"/>
              </a:rPr>
              <a:t>key</a:t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吗</a:t>
            </a:r>
            <a:r>
              <a:rPr lang="zh-CN" altLang="en-US" sz="1600" dirty="0">
                <a:latin typeface="+mj-ea"/>
                <a:ea typeface="+mj-ea"/>
              </a:rPr>
              <a:t>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5079" y="498814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1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自惭四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73004" y="46451"/>
            <a:ext cx="4762094" cy="1595023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4" y="2318112"/>
            <a:ext cx="5810254" cy="43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466094" y="2318112"/>
            <a:ext cx="5756987" cy="4209477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自惭五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捧一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endParaRPr lang="en-US" altLang="zh-CN" dirty="0" smtClean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altLang="zh-CN" dirty="0" smtClean="0">
              <a:latin typeface="+mj-ea"/>
            </a:endParaRPr>
          </a:p>
          <a:p>
            <a:r>
              <a:rPr lang="zh-CN" altLang="en-US" dirty="0" smtClean="0">
                <a:latin typeface="+mj-ea"/>
              </a:rPr>
              <a:t>采用</a:t>
            </a:r>
            <a:r>
              <a:rPr lang="en-US" altLang="zh-CN" dirty="0">
                <a:latin typeface="+mj-ea"/>
              </a:rPr>
              <a:t>Guava</a:t>
            </a:r>
          </a:p>
          <a:p>
            <a:pPr lvl="1"/>
            <a:r>
              <a:rPr lang="zh-CN" altLang="en-US" sz="2400" dirty="0">
                <a:latin typeface="+mj-ea"/>
              </a:rPr>
              <a:t>会在一定程度上提高编程效率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6562" y="2352675"/>
            <a:ext cx="7458075" cy="20955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77" y="5286788"/>
            <a:ext cx="7007848" cy="111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11842</TotalTime>
  <Words>1675</Words>
  <Application>Microsoft Office PowerPoint</Application>
  <PresentationFormat>自定义</PresentationFormat>
  <Paragraphs>287</Paragraphs>
  <Slides>53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代码赌场之DSP</vt:lpstr>
      <vt:lpstr>自惭</vt:lpstr>
      <vt:lpstr>自惭一</vt:lpstr>
      <vt:lpstr>自惭二</vt:lpstr>
      <vt:lpstr>自惭三</vt:lpstr>
      <vt:lpstr>自惭四</vt:lpstr>
      <vt:lpstr>自惭五</vt:lpstr>
      <vt:lpstr>互捧</vt:lpstr>
      <vt:lpstr>互捧一</vt:lpstr>
      <vt:lpstr>互捧二</vt:lpstr>
      <vt:lpstr>互捧三</vt:lpstr>
      <vt:lpstr>互捧四</vt:lpstr>
      <vt:lpstr>互捧五</vt:lpstr>
      <vt:lpstr>自夸</vt:lpstr>
      <vt:lpstr>自夸一（前后端接口框架）</vt:lpstr>
      <vt:lpstr>自夸一（前后端接口框架）</vt:lpstr>
      <vt:lpstr>自夸一（前后端接口框架）</vt:lpstr>
      <vt:lpstr>自夸一（前后端接口框架）</vt:lpstr>
      <vt:lpstr>自夸二</vt:lpstr>
      <vt:lpstr>自夸三（异常/会话/缓存）</vt:lpstr>
      <vt:lpstr>自夸三（异常/会话/缓存）</vt:lpstr>
      <vt:lpstr>自夸三</vt:lpstr>
      <vt:lpstr>自夸四（广告属性管理）</vt:lpstr>
      <vt:lpstr>自夸四（广告属性管理）</vt:lpstr>
      <vt:lpstr>自夸四（广告属性管理）</vt:lpstr>
      <vt:lpstr>自夸五（DAS）</vt:lpstr>
      <vt:lpstr>自夸五（DAS）</vt:lpstr>
      <vt:lpstr>自夸五（DAS）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1292</cp:revision>
  <dcterms:created xsi:type="dcterms:W3CDTF">2013-08-01T12:39:41Z</dcterms:created>
  <dcterms:modified xsi:type="dcterms:W3CDTF">2014-07-23T12:19:27Z</dcterms:modified>
</cp:coreProperties>
</file>